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2" r:id="rId5"/>
    <p:sldId id="264" r:id="rId6"/>
    <p:sldId id="267" r:id="rId7"/>
    <p:sldId id="263" r:id="rId8"/>
    <p:sldId id="268" r:id="rId9"/>
    <p:sldId id="265" r:id="rId10"/>
    <p:sldId id="266" r:id="rId11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2839"/>
    <a:srgbClr val="32D692"/>
    <a:srgbClr val="49DF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81643"/>
  </p:normalViewPr>
  <p:slideViewPr>
    <p:cSldViewPr snapToGrid="0" snapToObjects="1">
      <p:cViewPr varScale="1">
        <p:scale>
          <a:sx n="56" d="100"/>
          <a:sy n="56" d="100"/>
        </p:scale>
        <p:origin x="10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9259A2-7A12-3645-B048-AF41C849570F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63B457-31EA-394C-B800-B2259CF91FC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02404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3B457-31EA-394C-B800-B2259CF91FC5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06185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3B457-31EA-394C-B800-B2259CF91FC5}" type="slidenum">
              <a:rPr lang="en-IL" smtClean="0"/>
              <a:t>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236894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3B457-31EA-394C-B800-B2259CF91FC5}" type="slidenum">
              <a:rPr lang="en-IL" smtClean="0"/>
              <a:t>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8246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3B457-31EA-394C-B800-B2259CF91FC5}" type="slidenum">
              <a:rPr lang="en-IL" smtClean="0"/>
              <a:t>5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39328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3B457-31EA-394C-B800-B2259CF91FC5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20303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3B457-31EA-394C-B800-B2259CF91FC5}" type="slidenum">
              <a:rPr lang="en-IL" smtClean="0"/>
              <a:t>7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88938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3B457-31EA-394C-B800-B2259CF91FC5}" type="slidenum">
              <a:rPr lang="en-IL" smtClean="0"/>
              <a:t>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830002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3B457-31EA-394C-B800-B2259CF91FC5}" type="slidenum">
              <a:rPr lang="en-IL" smtClean="0"/>
              <a:t>9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7236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endParaRPr lang="en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3B457-31EA-394C-B800-B2259CF91FC5}" type="slidenum">
              <a:rPr lang="en-IL" smtClean="0"/>
              <a:t>10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29769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31C72-F493-E04B-97CF-33683498F4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CD9858-16DD-8446-9525-306CD62C5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DF2B9-24DA-AE4D-959C-49122E9DC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7F05E-5EFF-5F44-812C-2292CF11E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0D497-89E1-9D47-8DCD-F4870A291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61629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AD215-CCC5-014F-B230-853E2F9D6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76F8CC-8E94-DE44-8A34-31CE4E9B82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01E40-F182-D14D-9BA5-C7CBE7A88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422419-D9F6-BF49-9CA9-8F1FA5C0E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E9554-67E5-1B46-AA89-BFD3C0842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62221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E841B4-1556-F043-AEA6-91081C4C05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199CCD-F355-D34F-9708-7108BE4E8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5C499-2DA6-774B-8A86-07D4BC449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277BA-B37C-0A43-AC02-CEBE5771D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21D4F-F68E-A947-80C3-465822489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5475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57677-DB29-5041-B321-66EE5EAC2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862EB-4FBD-CC4A-9D24-DE0C882B25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6232E-D21F-8D49-8AA6-1EB8900FF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14206-19BE-BA45-AFF0-6447F58C3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0087-E442-8D4A-BA60-01FE22996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95422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32054-70F5-3446-9F60-A1E14D342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28756-1E2C-8441-95E3-7F80192CD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064E1-09FC-144B-8EFA-EB57B3BEF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03665-2A06-474D-A92C-7FCEBE728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78B50-B097-2246-9244-FAFD676EE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48936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90F57-A162-6140-8CCC-F81618E2D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E6AA-6575-1C41-95DE-F623501210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88114-D72D-C849-9361-2BC50605CC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8F906C-9075-9044-93F3-4A1F9E4C1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6B1FF6-8377-C64D-97CB-8F621ED38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D3AC9-4474-9A4A-87DE-0B0A96746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016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28381-AE58-8A45-880C-811F1D434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2FB0B-83D2-B145-8A91-77441A10A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F06C3F-DF59-7F45-8743-88BEE6C75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3BA6F0-54DE-464E-A716-DD839C9F2B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A4B0A1-43D6-A246-8339-893C80340E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4D9161-DB6F-1543-B88E-15B8B426D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89EF28-7283-DC43-A540-C0ED12B5A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F11CC-A398-144C-BD41-3CEB2E1CB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83069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F59E6-D493-8F4C-9B73-F6E6DB90B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85E62A-FC01-0143-A69B-FDA3A5146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9A650A-8FD4-4645-A553-21C1BA080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C1489-164B-A745-A44C-F568128F6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60921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0C53A2-4CC9-614A-8233-C2E1EA695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1B08CA-290A-8544-9BA1-6C082581C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5AAC6-7DDE-184A-94DA-A0E586029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0471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0EE1B-7AE9-B74D-A003-312DD4042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ED0A4-1C82-5C48-A936-348169BFF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D6F4C-9D62-BA48-B3E4-148513D84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C3A01-7CBE-D542-9D2F-4F7690578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2FBDB2-3C23-8B45-B72A-4E2EF71B2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1F329-C763-F84F-9B1E-F142BC25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87580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CF661-B03A-5746-A199-7D87E4ADE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524A52-250A-2F44-AE52-60EBB54F56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BD429-CB1D-2045-B40C-C09132BF4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BBA270-C945-3B4E-9D86-E7A8F422B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37CD23-D22C-5441-A5B9-302D341ED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A53CE-2404-024A-A03A-3AA08DC5D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33255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E83BE0-50B2-D740-BAF4-28A545A37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E18A2-A087-1B44-A8AB-FED719431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C5894-2D2B-2B4E-8B09-6E5B0D6CFC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27EE88-E9BF-9140-9863-3D07563D0701}" type="datetimeFigureOut">
              <a:rPr lang="en-IL" smtClean="0"/>
              <a:t>02/05/2021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B7309-4FFF-9F4D-84D4-790F9E3B07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78690-061F-CC41-A539-11F4DC3987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ABF33-D426-8148-9A6E-953EB8ADE61A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60462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Tamirho" TargetMode="External"/><Relationship Id="rId3" Type="http://schemas.openxmlformats.org/officeDocument/2006/relationships/image" Target="../media/image2.jpeg"/><Relationship Id="rId7" Type="http://schemas.openxmlformats.org/officeDocument/2006/relationships/hyperlink" Target="https://github.com/nadavs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mitAharoni" TargetMode="Externa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icha546" TargetMode="External"/><Relationship Id="rId5" Type="http://schemas.openxmlformats.org/officeDocument/2006/relationships/hyperlink" Target="https://github.com/DanielMy777" TargetMode="Externa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761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2D692"/>
            </a:gs>
            <a:gs pos="100000">
              <a:srgbClr val="49DFA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80BC23-8582-F242-8447-B2CA9AD10570}"/>
              </a:ext>
            </a:extLst>
          </p:cNvPr>
          <p:cNvSpPr/>
          <p:nvPr/>
        </p:nvSpPr>
        <p:spPr>
          <a:xfrm>
            <a:off x="0" y="0"/>
            <a:ext cx="12192000" cy="1126671"/>
          </a:xfrm>
          <a:prstGeom prst="rect">
            <a:avLst/>
          </a:prstGeom>
          <a:solidFill>
            <a:srgbClr val="12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11ECD-DBAE-E848-8AFC-8E3C91849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165"/>
            <a:ext cx="10515600" cy="76154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Tests via CI</a:t>
            </a:r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F48C3B-2C97-B847-8BE1-6A92D0076890}"/>
              </a:ext>
            </a:extLst>
          </p:cNvPr>
          <p:cNvSpPr/>
          <p:nvPr/>
        </p:nvSpPr>
        <p:spPr>
          <a:xfrm>
            <a:off x="293914" y="1685129"/>
            <a:ext cx="116912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8A35F1F-97AF-4C35-81B4-9C2FAAD0F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913" y="1344836"/>
            <a:ext cx="11691257" cy="5455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973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2D692"/>
            </a:gs>
            <a:gs pos="100000">
              <a:srgbClr val="49DFA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ofile photo for Amit Aharoni">
            <a:extLst>
              <a:ext uri="{FF2B5EF4-FFF2-40B4-BE49-F238E27FC236}">
                <a16:creationId xmlns:a16="http://schemas.microsoft.com/office/drawing/2014/main" id="{11CC1BA7-E176-1643-AD92-C13085F42C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941" y="1596714"/>
            <a:ext cx="1912257" cy="191225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erson with glasses and a beard&#10;&#10;Description automatically generated with low confidence">
            <a:extLst>
              <a:ext uri="{FF2B5EF4-FFF2-40B4-BE49-F238E27FC236}">
                <a16:creationId xmlns:a16="http://schemas.microsoft.com/office/drawing/2014/main" id="{6CC6D303-4689-2348-BAB9-975A093CA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9871" y="1545409"/>
            <a:ext cx="1912257" cy="1912257"/>
          </a:xfrm>
          <a:prstGeom prst="ellipse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7EC6C5A-7FAC-4B43-935C-5BD133AA8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798" y="1545409"/>
            <a:ext cx="1912257" cy="1912257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E420592-54C5-544C-AD99-2240696A7631}"/>
              </a:ext>
            </a:extLst>
          </p:cNvPr>
          <p:cNvSpPr txBox="1"/>
          <p:nvPr/>
        </p:nvSpPr>
        <p:spPr>
          <a:xfrm>
            <a:off x="375557" y="3657587"/>
            <a:ext cx="333102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IL" sz="2400" b="1" dirty="0">
                <a:solidFill>
                  <a:schemeClr val="bg1"/>
                </a:solidFill>
                <a:latin typeface="Nexa Light" panose="02000000000000000000" pitchFamily="2" charset="0"/>
              </a:rPr>
              <a:t>Amit Aharoni</a:t>
            </a:r>
          </a:p>
          <a:p>
            <a:pPr marL="0" algn="ctr" defTabSz="914400" rtl="0" eaLnBrk="1" latinLnBrk="0" hangingPunct="1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26, Pardesiya</a:t>
            </a:r>
          </a:p>
          <a:p>
            <a:pPr marL="0" algn="ctr" defTabSz="914400" rtl="0" eaLnBrk="1" latinLnBrk="0" hangingPunct="1"/>
            <a:r>
              <a:rPr lang="en-IL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3rd year C.S. student</a:t>
            </a:r>
          </a:p>
          <a:p>
            <a:pPr marL="0" algn="l" defTabSz="914400" rtl="0" eaLnBrk="1" latinLnBrk="0" hangingPunct="1"/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ctr" defTabSz="914400" rtl="0" eaLnBrk="1" latinLnBrk="0" hangingPunct="1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Knowledge in C#, JavaScript, C++</a:t>
            </a:r>
          </a:p>
          <a:p>
            <a:pPr marL="0" algn="ctr" defTabSz="914400" rtl="0" eaLnBrk="1" latinLnBrk="0" hangingPunct="1"/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ctr" defTabSz="914400" rtl="0" eaLnBrk="1" latinLnBrk="0" hangingPunct="1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Sports fan, likes solving problems</a:t>
            </a:r>
          </a:p>
          <a:p>
            <a:pPr marL="0" algn="ctr" defTabSz="914400" rtl="0" eaLnBrk="1" latinLnBrk="0" hangingPunct="1"/>
            <a:endParaRPr lang="en-US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GitHub</a:t>
            </a:r>
            <a:r>
              <a:rPr lang="en-US" sz="1200" dirty="0">
                <a:solidFill>
                  <a:schemeClr val="bg1"/>
                </a:solidFill>
                <a:latin typeface="Nexa Light" panose="02000000000000000000" pitchFamily="2" charset="0"/>
              </a:rPr>
              <a:t>: </a:t>
            </a:r>
            <a:r>
              <a:rPr lang="en-US" sz="1200" dirty="0" err="1">
                <a:solidFill>
                  <a:schemeClr val="bg1"/>
                </a:solidFill>
                <a:latin typeface="Nexa Light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AmitAharoni</a:t>
            </a:r>
            <a:endParaRPr lang="en-IL" sz="1200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l" defTabSz="914400" rtl="0" eaLnBrk="1" latinLnBrk="0" hangingPunct="1"/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40DE02-735D-3248-9D88-EAE7554605EA}"/>
              </a:ext>
            </a:extLst>
          </p:cNvPr>
          <p:cNvSpPr txBox="1"/>
          <p:nvPr/>
        </p:nvSpPr>
        <p:spPr>
          <a:xfrm>
            <a:off x="4430484" y="3657587"/>
            <a:ext cx="333102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Nexa Light" panose="02000000000000000000" pitchFamily="2" charset="0"/>
              </a:rPr>
              <a:t>Nadav Suliman</a:t>
            </a:r>
            <a:endParaRPr lang="en-IL" sz="2400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26, Ra’anana</a:t>
            </a:r>
          </a:p>
          <a:p>
            <a:pPr algn="ctr"/>
            <a:r>
              <a:rPr lang="en-IL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3rd year C.S. student</a:t>
            </a:r>
          </a:p>
          <a:p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Knowledge in Java, JavaScript, HTML/CSS</a:t>
            </a:r>
          </a:p>
          <a:p>
            <a:pPr algn="ctr"/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Likes basketball, CTFs, Gaming</a:t>
            </a:r>
          </a:p>
          <a:p>
            <a:pPr algn="ctr"/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GitHub</a:t>
            </a:r>
            <a:r>
              <a:rPr lang="en-US" sz="1200" dirty="0">
                <a:solidFill>
                  <a:schemeClr val="bg1"/>
                </a:solidFill>
                <a:latin typeface="Nexa Light" panose="02000000000000000000" pitchFamily="2" charset="0"/>
              </a:rPr>
              <a:t>: </a:t>
            </a:r>
            <a:r>
              <a:rPr lang="en-US" sz="1200" dirty="0" err="1">
                <a:solidFill>
                  <a:schemeClr val="bg1"/>
                </a:solidFill>
                <a:latin typeface="Nexa Light" panose="020000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nadavsu</a:t>
            </a:r>
            <a:endParaRPr lang="en-IL" sz="1200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AEDAA7-983C-AB48-825D-491143ED0941}"/>
              </a:ext>
            </a:extLst>
          </p:cNvPr>
          <p:cNvSpPr txBox="1"/>
          <p:nvPr/>
        </p:nvSpPr>
        <p:spPr>
          <a:xfrm>
            <a:off x="8485411" y="3657587"/>
            <a:ext cx="333102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Nexa Light" panose="02000000000000000000" pitchFamily="2" charset="0"/>
              </a:rPr>
              <a:t>Tamir Houri</a:t>
            </a:r>
            <a:endParaRPr lang="en-IL" sz="2400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26, Ramat Gan</a:t>
            </a:r>
          </a:p>
          <a:p>
            <a:pPr algn="ctr"/>
            <a:r>
              <a:rPr lang="en-IL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2nd year C.S. student</a:t>
            </a:r>
          </a:p>
          <a:p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Knowledge in C++, C, Python, HTML</a:t>
            </a:r>
          </a:p>
          <a:p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Likes running, watching Netflix, diving</a:t>
            </a:r>
          </a:p>
          <a:p>
            <a:endParaRPr lang="en-US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GitHub</a:t>
            </a:r>
            <a:r>
              <a:rPr lang="en-US" sz="1200" dirty="0">
                <a:solidFill>
                  <a:schemeClr val="bg1"/>
                </a:solidFill>
                <a:latin typeface="Nexa Light" panose="02000000000000000000" pitchFamily="2" charset="0"/>
              </a:rPr>
              <a:t>: </a:t>
            </a:r>
            <a:r>
              <a:rPr lang="en-US" sz="1200" dirty="0">
                <a:solidFill>
                  <a:schemeClr val="bg1"/>
                </a:solidFill>
                <a:latin typeface="Nexa Light" panose="02000000000000000000" pitchFamily="2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Tamirho</a:t>
            </a:r>
            <a:endParaRPr lang="en-IL" sz="1200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9465CB1-2919-5B4A-A7CF-055F3A77918D}"/>
              </a:ext>
            </a:extLst>
          </p:cNvPr>
          <p:cNvSpPr/>
          <p:nvPr/>
        </p:nvSpPr>
        <p:spPr>
          <a:xfrm>
            <a:off x="0" y="0"/>
            <a:ext cx="12192000" cy="1126671"/>
          </a:xfrm>
          <a:prstGeom prst="rect">
            <a:avLst/>
          </a:prstGeom>
          <a:solidFill>
            <a:srgbClr val="12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01ABEBD-D630-9D49-9357-4E3307E460A1}"/>
              </a:ext>
            </a:extLst>
          </p:cNvPr>
          <p:cNvSpPr txBox="1">
            <a:spLocks/>
          </p:cNvSpPr>
          <p:nvPr/>
        </p:nvSpPr>
        <p:spPr>
          <a:xfrm>
            <a:off x="838200" y="218165"/>
            <a:ext cx="10515600" cy="7615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>
                <a:solidFill>
                  <a:schemeClr val="bg1"/>
                </a:solidFill>
                <a:latin typeface="Nexa Light" panose="02000000000000000000" pitchFamily="2" charset="0"/>
              </a:rPr>
              <a:t>The Team</a:t>
            </a:r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2228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2D692"/>
            </a:gs>
            <a:gs pos="100000">
              <a:srgbClr val="49DFA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80BC23-8582-F242-8447-B2CA9AD10570}"/>
              </a:ext>
            </a:extLst>
          </p:cNvPr>
          <p:cNvSpPr/>
          <p:nvPr/>
        </p:nvSpPr>
        <p:spPr>
          <a:xfrm>
            <a:off x="0" y="0"/>
            <a:ext cx="12192000" cy="1126671"/>
          </a:xfrm>
          <a:prstGeom prst="rect">
            <a:avLst/>
          </a:prstGeom>
          <a:solidFill>
            <a:srgbClr val="12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11ECD-DBAE-E848-8AFC-8E3C91849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165"/>
            <a:ext cx="10515600" cy="76154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The Team</a:t>
            </a:r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pic>
        <p:nvPicPr>
          <p:cNvPr id="9" name="Picture 8" descr="A picture containing tree, person, outdoor, person&#10;&#10;Description automatically generated">
            <a:extLst>
              <a:ext uri="{FF2B5EF4-FFF2-40B4-BE49-F238E27FC236}">
                <a16:creationId xmlns:a16="http://schemas.microsoft.com/office/drawing/2014/main" id="{CA49A489-6E6F-BD47-8ED9-C0890685B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085" y="1580388"/>
            <a:ext cx="1912257" cy="1912257"/>
          </a:xfrm>
          <a:prstGeom prst="ellipse">
            <a:avLst/>
          </a:prstGeom>
        </p:spPr>
      </p:pic>
      <p:pic>
        <p:nvPicPr>
          <p:cNvPr id="10" name="Picture 9" descr="A person smiling for the camera&#10;&#10;Description automatically generated with medium confidence">
            <a:extLst>
              <a:ext uri="{FF2B5EF4-FFF2-40B4-BE49-F238E27FC236}">
                <a16:creationId xmlns:a16="http://schemas.microsoft.com/office/drawing/2014/main" id="{945F6F7A-40E4-254F-8F62-0B2BCBA670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04634" y="1580388"/>
            <a:ext cx="1914281" cy="1912257"/>
          </a:xfrm>
          <a:prstGeom prst="ellipse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958D3F-473E-A44D-BE3D-87E55DA9EEEA}"/>
              </a:ext>
            </a:extLst>
          </p:cNvPr>
          <p:cNvSpPr txBox="1"/>
          <p:nvPr/>
        </p:nvSpPr>
        <p:spPr>
          <a:xfrm>
            <a:off x="1625373" y="3790869"/>
            <a:ext cx="340768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IL" sz="2400" b="1" dirty="0">
                <a:solidFill>
                  <a:schemeClr val="bg1"/>
                </a:solidFill>
                <a:latin typeface="Nexa Light" panose="02000000000000000000" pitchFamily="2" charset="0"/>
              </a:rPr>
              <a:t>Daniel Malky</a:t>
            </a:r>
          </a:p>
          <a:p>
            <a:pPr marL="0" algn="ctr" defTabSz="914400" rtl="0" eaLnBrk="1" latinLnBrk="0" hangingPunct="1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23, Holon</a:t>
            </a:r>
          </a:p>
          <a:p>
            <a:pPr marL="0" algn="ctr" defTabSz="914400" rtl="0" eaLnBrk="1" latinLnBrk="0" hangingPunct="1"/>
            <a:r>
              <a:rPr lang="en-IL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2nd year C.S. student</a:t>
            </a:r>
          </a:p>
          <a:p>
            <a:pPr marL="0" algn="l" defTabSz="914400" rtl="0" eaLnBrk="1" latinLnBrk="0" hangingPunct="1"/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ctr" defTabSz="914400" rtl="0" eaLnBrk="1" latinLnBrk="0" hangingPunct="1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Knowledge in C, C++, Python</a:t>
            </a:r>
          </a:p>
          <a:p>
            <a:pPr marL="0" algn="ctr" defTabSz="914400" rtl="0" eaLnBrk="1" latinLnBrk="0" hangingPunct="1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Likes</a:t>
            </a:r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 movies &amp; snooker</a:t>
            </a:r>
          </a:p>
          <a:p>
            <a:pPr marL="0" algn="ctr" defTabSz="914400" rtl="0" eaLnBrk="1" latinLnBrk="0" hangingPunct="1"/>
            <a:endParaRPr lang="en-US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GitHub</a:t>
            </a:r>
            <a:r>
              <a:rPr lang="en-US" sz="1200" dirty="0">
                <a:solidFill>
                  <a:schemeClr val="bg1"/>
                </a:solidFill>
                <a:latin typeface="Nexa Light" panose="02000000000000000000" pitchFamily="2" charset="0"/>
              </a:rPr>
              <a:t>: </a:t>
            </a:r>
            <a:r>
              <a:rPr lang="en-US" sz="1200" dirty="0">
                <a:solidFill>
                  <a:schemeClr val="bg1"/>
                </a:solidFill>
                <a:latin typeface="Nexa Light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DanielMy777</a:t>
            </a:r>
            <a:endParaRPr lang="en-IL" sz="1200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l" defTabSz="914400" rtl="0" eaLnBrk="1" latinLnBrk="0" hangingPunct="1"/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8AC3D16-996B-AC40-AF8A-0BC74560817D}"/>
              </a:ext>
            </a:extLst>
          </p:cNvPr>
          <p:cNvSpPr txBox="1"/>
          <p:nvPr/>
        </p:nvSpPr>
        <p:spPr>
          <a:xfrm>
            <a:off x="7158949" y="3774540"/>
            <a:ext cx="340768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IL" sz="2400" b="1" dirty="0">
                <a:solidFill>
                  <a:schemeClr val="bg1"/>
                </a:solidFill>
                <a:latin typeface="Nexa Light" panose="02000000000000000000" pitchFamily="2" charset="0"/>
              </a:rPr>
              <a:t>Micha</a:t>
            </a:r>
            <a:r>
              <a:rPr lang="en-US" sz="2400" b="1" dirty="0">
                <a:solidFill>
                  <a:schemeClr val="bg1"/>
                </a:solidFill>
                <a:latin typeface="Nexa Light" panose="02000000000000000000" pitchFamily="2" charset="0"/>
              </a:rPr>
              <a:t> Levy</a:t>
            </a:r>
            <a:endParaRPr lang="en-IL" sz="2400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ctr" defTabSz="914400" rtl="0" eaLnBrk="1" latinLnBrk="0" hangingPunct="1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24, Modi’in</a:t>
            </a:r>
          </a:p>
          <a:p>
            <a:pPr marL="0" algn="ctr" defTabSz="914400" rtl="0" eaLnBrk="1" latinLnBrk="0" hangingPunct="1"/>
            <a:r>
              <a:rPr lang="en-IL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2nd year C.S. student</a:t>
            </a:r>
          </a:p>
          <a:p>
            <a:pPr marL="0" algn="l" defTabSz="914400" rtl="0" eaLnBrk="1" latinLnBrk="0" hangingPunct="1"/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ctr" defTabSz="914400" rtl="0" eaLnBrk="1" latinLnBrk="0" hangingPunct="1"/>
            <a:r>
              <a:rPr lang="en-IL" b="1" dirty="0">
                <a:solidFill>
                  <a:schemeClr val="bg1"/>
                </a:solidFill>
                <a:latin typeface="Nexa Light" panose="02000000000000000000" pitchFamily="2" charset="0"/>
              </a:rPr>
              <a:t>Knowledge in C, C++</a:t>
            </a:r>
          </a:p>
          <a:p>
            <a:pPr marL="0" algn="ctr" defTabSz="914400" rtl="0" eaLnBrk="1" latinLnBrk="0" hangingPunct="1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Likes watching Netflix</a:t>
            </a:r>
          </a:p>
          <a:p>
            <a:pPr marL="0" algn="ctr" defTabSz="914400" rtl="0" eaLnBrk="1" latinLnBrk="0" hangingPunct="1"/>
            <a:endParaRPr lang="en-US" b="1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algn="ctr"/>
            <a:r>
              <a:rPr lang="en-US" sz="1200" b="1" dirty="0">
                <a:solidFill>
                  <a:schemeClr val="bg1"/>
                </a:solidFill>
                <a:latin typeface="Nexa Light" panose="02000000000000000000" pitchFamily="2" charset="0"/>
              </a:rPr>
              <a:t>GitHub</a:t>
            </a:r>
            <a:r>
              <a:rPr lang="en-US" sz="1200" dirty="0">
                <a:solidFill>
                  <a:schemeClr val="bg1"/>
                </a:solidFill>
                <a:latin typeface="Nexa Light" panose="02000000000000000000" pitchFamily="2" charset="0"/>
              </a:rPr>
              <a:t>: </a:t>
            </a:r>
            <a:r>
              <a:rPr lang="en-US" sz="1200" dirty="0">
                <a:solidFill>
                  <a:schemeClr val="bg1"/>
                </a:solidFill>
                <a:latin typeface="Nexa Light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Micha546</a:t>
            </a:r>
            <a:endParaRPr lang="en-IL" sz="1200" dirty="0">
              <a:solidFill>
                <a:schemeClr val="bg1"/>
              </a:solidFill>
              <a:latin typeface="Nexa Light" panose="02000000000000000000" pitchFamily="2" charset="0"/>
            </a:endParaRPr>
          </a:p>
          <a:p>
            <a:pPr marL="0" algn="l" defTabSz="914400" rtl="0" eaLnBrk="1" latinLnBrk="0" hangingPunct="1"/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02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2D692"/>
            </a:gs>
            <a:gs pos="100000">
              <a:srgbClr val="49DFA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80BC23-8582-F242-8447-B2CA9AD10570}"/>
              </a:ext>
            </a:extLst>
          </p:cNvPr>
          <p:cNvSpPr/>
          <p:nvPr/>
        </p:nvSpPr>
        <p:spPr>
          <a:xfrm>
            <a:off x="0" y="0"/>
            <a:ext cx="12192000" cy="1126671"/>
          </a:xfrm>
          <a:prstGeom prst="rect">
            <a:avLst/>
          </a:prstGeom>
          <a:solidFill>
            <a:srgbClr val="12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11ECD-DBAE-E848-8AFC-8E3C91849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165"/>
            <a:ext cx="10515600" cy="76154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Model &amp; Model function testing</a:t>
            </a:r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F48C3B-2C97-B847-8BE1-6A92D0076890}"/>
              </a:ext>
            </a:extLst>
          </p:cNvPr>
          <p:cNvSpPr/>
          <p:nvPr/>
        </p:nvSpPr>
        <p:spPr>
          <a:xfrm>
            <a:off x="2563586" y="2008294"/>
            <a:ext cx="116912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Visual presentation of the main tests</a:t>
            </a:r>
          </a:p>
        </p:txBody>
      </p:sp>
    </p:spTree>
    <p:extLst>
      <p:ext uri="{BB962C8B-B14F-4D97-AF65-F5344CB8AC3E}">
        <p14:creationId xmlns:p14="http://schemas.microsoft.com/office/powerpoint/2010/main" val="2463814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2D692"/>
            </a:gs>
            <a:gs pos="100000">
              <a:srgbClr val="49DFA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80BC23-8582-F242-8447-B2CA9AD10570}"/>
              </a:ext>
            </a:extLst>
          </p:cNvPr>
          <p:cNvSpPr/>
          <p:nvPr/>
        </p:nvSpPr>
        <p:spPr>
          <a:xfrm>
            <a:off x="0" y="0"/>
            <a:ext cx="12192000" cy="1126671"/>
          </a:xfrm>
          <a:prstGeom prst="rect">
            <a:avLst/>
          </a:prstGeom>
          <a:solidFill>
            <a:srgbClr val="12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11ECD-DBAE-E848-8AFC-8E3C91849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165"/>
            <a:ext cx="10515600" cy="76154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Login &amp; Logout</a:t>
            </a:r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F48C3B-2C97-B847-8BE1-6A92D0076890}"/>
              </a:ext>
            </a:extLst>
          </p:cNvPr>
          <p:cNvSpPr/>
          <p:nvPr/>
        </p:nvSpPr>
        <p:spPr>
          <a:xfrm>
            <a:off x="293914" y="1685129"/>
            <a:ext cx="1169125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Video demonstration of features</a:t>
            </a:r>
          </a:p>
          <a:p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    from a user’s point of view.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Manual tests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Automated tests (+ failed scenarios</a:t>
            </a:r>
            <a:r>
              <a:rPr lang="en-US" dirty="0"/>
              <a:t> </a:t>
            </a: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Demonstration on GitHub actions.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83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2D692"/>
            </a:gs>
            <a:gs pos="100000">
              <a:srgbClr val="49DFA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80BC23-8582-F242-8447-B2CA9AD10570}"/>
              </a:ext>
            </a:extLst>
          </p:cNvPr>
          <p:cNvSpPr/>
          <p:nvPr/>
        </p:nvSpPr>
        <p:spPr>
          <a:xfrm>
            <a:off x="0" y="0"/>
            <a:ext cx="12192000" cy="1126671"/>
          </a:xfrm>
          <a:prstGeom prst="rect">
            <a:avLst/>
          </a:prstGeom>
          <a:solidFill>
            <a:srgbClr val="12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11ECD-DBAE-E848-8AFC-8E3C91849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165"/>
            <a:ext cx="10515600" cy="76154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Login &amp; Logout</a:t>
            </a:r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pic>
        <p:nvPicPr>
          <p:cNvPr id="3" name="Login demonstration">
            <a:hlinkClick r:id="" action="ppaction://media"/>
            <a:extLst>
              <a:ext uri="{FF2B5EF4-FFF2-40B4-BE49-F238E27FC236}">
                <a16:creationId xmlns:a16="http://schemas.microsoft.com/office/drawing/2014/main" id="{F0B94E26-D431-4946-8E15-932916A416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54237" y="1575244"/>
            <a:ext cx="8438670" cy="474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00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5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2D692"/>
            </a:gs>
            <a:gs pos="100000">
              <a:srgbClr val="49DFA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80BC23-8582-F242-8447-B2CA9AD10570}"/>
              </a:ext>
            </a:extLst>
          </p:cNvPr>
          <p:cNvSpPr/>
          <p:nvPr/>
        </p:nvSpPr>
        <p:spPr>
          <a:xfrm>
            <a:off x="0" y="0"/>
            <a:ext cx="12192000" cy="1126671"/>
          </a:xfrm>
          <a:prstGeom prst="rect">
            <a:avLst/>
          </a:prstGeom>
          <a:solidFill>
            <a:srgbClr val="12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11ECD-DBAE-E848-8AFC-8E3C91849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165"/>
            <a:ext cx="10515600" cy="76154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Update apartment</a:t>
            </a:r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F48C3B-2C97-B847-8BE1-6A92D0076890}"/>
              </a:ext>
            </a:extLst>
          </p:cNvPr>
          <p:cNvSpPr/>
          <p:nvPr/>
        </p:nvSpPr>
        <p:spPr>
          <a:xfrm>
            <a:off x="293914" y="1685129"/>
            <a:ext cx="1169125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Video demonstration of features</a:t>
            </a:r>
          </a:p>
          <a:p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    from a user’s point of view.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Manual tests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Automated tests (+ failed scenarios</a:t>
            </a:r>
            <a:r>
              <a:rPr lang="en-US" dirty="0"/>
              <a:t> </a:t>
            </a: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22839"/>
                </a:solidFill>
                <a:latin typeface="Nexa Light" panose="02000000000000000000" pitchFamily="2" charset="0"/>
              </a:rPr>
              <a:t>Demonstration on GitHub actions.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9229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2D692"/>
            </a:gs>
            <a:gs pos="100000">
              <a:srgbClr val="49DFA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80BC23-8582-F242-8447-B2CA9AD10570}"/>
              </a:ext>
            </a:extLst>
          </p:cNvPr>
          <p:cNvSpPr/>
          <p:nvPr/>
        </p:nvSpPr>
        <p:spPr>
          <a:xfrm>
            <a:off x="0" y="0"/>
            <a:ext cx="12192000" cy="1126671"/>
          </a:xfrm>
          <a:prstGeom prst="rect">
            <a:avLst/>
          </a:prstGeom>
          <a:solidFill>
            <a:srgbClr val="12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11ECD-DBAE-E848-8AFC-8E3C91849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165"/>
            <a:ext cx="10515600" cy="76154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Update apartment</a:t>
            </a:r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pic>
        <p:nvPicPr>
          <p:cNvPr id="3" name="update apartment">
            <a:hlinkClick r:id="" action="ppaction://media"/>
            <a:extLst>
              <a:ext uri="{FF2B5EF4-FFF2-40B4-BE49-F238E27FC236}">
                <a16:creationId xmlns:a16="http://schemas.microsoft.com/office/drawing/2014/main" id="{0A6EDC81-8508-417F-9A07-AA5717AE44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2711" y="1344836"/>
            <a:ext cx="8998000" cy="506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08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2D692"/>
            </a:gs>
            <a:gs pos="100000">
              <a:srgbClr val="49DFA9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480BC23-8582-F242-8447-B2CA9AD10570}"/>
              </a:ext>
            </a:extLst>
          </p:cNvPr>
          <p:cNvSpPr/>
          <p:nvPr/>
        </p:nvSpPr>
        <p:spPr>
          <a:xfrm>
            <a:off x="0" y="0"/>
            <a:ext cx="12192000" cy="1126671"/>
          </a:xfrm>
          <a:prstGeom prst="rect">
            <a:avLst/>
          </a:prstGeom>
          <a:solidFill>
            <a:srgbClr val="1228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11ECD-DBAE-E848-8AFC-8E3C91849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8165"/>
            <a:ext cx="10515600" cy="76154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exa Light" panose="02000000000000000000" pitchFamily="2" charset="0"/>
              </a:rPr>
              <a:t>Tests via local machine</a:t>
            </a:r>
            <a:endParaRPr lang="en-IL" b="1" dirty="0">
              <a:solidFill>
                <a:schemeClr val="bg1"/>
              </a:solidFill>
              <a:latin typeface="Nexa Light" panose="02000000000000000000" pitchFamily="2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2F48C3B-2C97-B847-8BE1-6A92D0076890}"/>
              </a:ext>
            </a:extLst>
          </p:cNvPr>
          <p:cNvSpPr/>
          <p:nvPr/>
        </p:nvSpPr>
        <p:spPr>
          <a:xfrm>
            <a:off x="293914" y="1685129"/>
            <a:ext cx="1169125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600" dirty="0">
              <a:solidFill>
                <a:srgbClr val="122839"/>
              </a:solidFill>
              <a:latin typeface="Nexa Light" panose="02000000000000000000" pitchFamily="2" charset="0"/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330FF57D-4EEE-4A30-98B5-1C873CD204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18" y="1190710"/>
            <a:ext cx="11790667" cy="544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999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232</Words>
  <Application>Microsoft Office PowerPoint</Application>
  <PresentationFormat>מסך רחב</PresentationFormat>
  <Paragraphs>78</Paragraphs>
  <Slides>10</Slides>
  <Notes>9</Notes>
  <HiddenSlides>0</HiddenSlides>
  <MMClips>2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Nexa Light</vt:lpstr>
      <vt:lpstr>Office Theme</vt:lpstr>
      <vt:lpstr>מצגת של PowerPoint‏</vt:lpstr>
      <vt:lpstr>מצגת של PowerPoint‏</vt:lpstr>
      <vt:lpstr>The Team</vt:lpstr>
      <vt:lpstr>Model &amp; Model function testing</vt:lpstr>
      <vt:lpstr>Login &amp; Logout</vt:lpstr>
      <vt:lpstr>Login &amp; Logout</vt:lpstr>
      <vt:lpstr>Update apartment</vt:lpstr>
      <vt:lpstr>Update apartment</vt:lpstr>
      <vt:lpstr>Tests via local machine</vt:lpstr>
      <vt:lpstr>Tests via 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Nadav Suliman</dc:creator>
  <cp:lastModifiedBy>Daniel Malky</cp:lastModifiedBy>
  <cp:revision>43</cp:revision>
  <dcterms:created xsi:type="dcterms:W3CDTF">2021-03-12T14:45:00Z</dcterms:created>
  <dcterms:modified xsi:type="dcterms:W3CDTF">2021-05-02T13:36:33Z</dcterms:modified>
</cp:coreProperties>
</file>

<file path=docProps/thumbnail.jpeg>
</file>